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56" r:id="rId6"/>
    <p:sldId id="261" r:id="rId7"/>
    <p:sldId id="281" r:id="rId8"/>
    <p:sldId id="282" r:id="rId9"/>
    <p:sldId id="286" r:id="rId10"/>
    <p:sldId id="283" r:id="rId11"/>
    <p:sldId id="284" r:id="rId12"/>
    <p:sldId id="285" r:id="rId13"/>
    <p:sldId id="287" r:id="rId14"/>
    <p:sldId id="288" r:id="rId15"/>
    <p:sldId id="289" r:id="rId16"/>
    <p:sldId id="290" r:id="rId17"/>
    <p:sldId id="291" r:id="rId18"/>
    <p:sldId id="280" r:id="rId19"/>
    <p:sldId id="262" r:id="rId20"/>
    <p:sldId id="278" r:id="rId21"/>
    <p:sldId id="279" r:id="rId22"/>
    <p:sldId id="263" r:id="rId23"/>
    <p:sldId id="264" r:id="rId24"/>
    <p:sldId id="266" r:id="rId25"/>
    <p:sldId id="267" r:id="rId26"/>
    <p:sldId id="268" r:id="rId27"/>
    <p:sldId id="269" r:id="rId28"/>
    <p:sldId id="270" r:id="rId29"/>
    <p:sldId id="271" r:id="rId30"/>
    <p:sldId id="272" r:id="rId31"/>
    <p:sldId id="273" r:id="rId32"/>
    <p:sldId id="274" r:id="rId33"/>
    <p:sldId id="275" r:id="rId34"/>
    <p:sldId id="276" r:id="rId35"/>
    <p:sldId id="277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La bombe 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  <p:pic>
        <p:nvPicPr>
          <p:cNvPr id="1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3327155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585" y="332715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239" y="332715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893" y="3327152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47" y="3327151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01" y="3327150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855" y="3327149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>
                <a:latin typeface="Dimbo" panose="020B0603010101010101" pitchFamily="34" charset="0"/>
              </a:rPr>
              <a:t>Indefinite</a:t>
            </a:r>
            <a:r>
              <a:rPr lang="fr-FR" sz="6600" dirty="0">
                <a:latin typeface="Dimbo" panose="020B0603010101010101" pitchFamily="34" charset="0"/>
              </a:rPr>
              <a:t> articles: Un, une or des?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 _______ fille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56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>
                <a:latin typeface="Dimbo" panose="020B0603010101010101" pitchFamily="34" charset="0"/>
              </a:rPr>
              <a:t>Indefinite</a:t>
            </a:r>
            <a:r>
              <a:rPr lang="fr-FR" sz="6600" dirty="0">
                <a:latin typeface="Dimbo" panose="020B0603010101010101" pitchFamily="34" charset="0"/>
              </a:rPr>
              <a:t> articles: Un, une or des?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 _______ tableaux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79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>
                <a:latin typeface="Dimbo" panose="020B0603010101010101" pitchFamily="34" charset="0"/>
              </a:rPr>
              <a:t>Indefinite</a:t>
            </a:r>
            <a:r>
              <a:rPr lang="fr-FR" sz="6600" dirty="0">
                <a:latin typeface="Dimbo" panose="020B0603010101010101" pitchFamily="34" charset="0"/>
              </a:rPr>
              <a:t> articles: Un, une or des?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 _______ bureaux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88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 smtClean="0">
                <a:latin typeface="Dimbo" panose="020B0603010101010101" pitchFamily="34" charset="0"/>
              </a:rPr>
              <a:t>Would</a:t>
            </a:r>
            <a:r>
              <a:rPr lang="fr-FR" sz="6600" dirty="0" smtClean="0">
                <a:latin typeface="Dimbo" panose="020B0603010101010101" pitchFamily="34" charset="0"/>
              </a:rPr>
              <a:t> a prof or élève </a:t>
            </a:r>
            <a:r>
              <a:rPr lang="fr-FR" sz="6600" dirty="0" err="1" smtClean="0">
                <a:latin typeface="Dimbo" panose="020B0603010101010101" pitchFamily="34" charset="0"/>
              </a:rPr>
              <a:t>say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this</a:t>
            </a:r>
            <a:r>
              <a:rPr lang="fr-FR" sz="6600" dirty="0" smtClean="0">
                <a:latin typeface="Dimbo" panose="020B0603010101010101" pitchFamily="34" charset="0"/>
              </a:rPr>
              <a:t>?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 Répétez!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77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 smtClean="0">
                <a:latin typeface="Dimbo" panose="020B0603010101010101" pitchFamily="34" charset="0"/>
              </a:rPr>
              <a:t>Would</a:t>
            </a:r>
            <a:r>
              <a:rPr lang="fr-FR" sz="6600" dirty="0" smtClean="0">
                <a:latin typeface="Dimbo" panose="020B0603010101010101" pitchFamily="34" charset="0"/>
              </a:rPr>
              <a:t> a prof or élève </a:t>
            </a:r>
            <a:r>
              <a:rPr lang="fr-FR" sz="6600" dirty="0" err="1" smtClean="0">
                <a:latin typeface="Dimbo" panose="020B0603010101010101" pitchFamily="34" charset="0"/>
              </a:rPr>
              <a:t>say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this</a:t>
            </a:r>
            <a:r>
              <a:rPr lang="fr-FR" sz="6600" dirty="0" smtClean="0">
                <a:latin typeface="Dimbo" panose="020B0603010101010101" pitchFamily="34" charset="0"/>
              </a:rPr>
              <a:t>?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 Asseyez-vous!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43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 smtClean="0">
                <a:latin typeface="Dimbo" panose="020B0603010101010101" pitchFamily="34" charset="0"/>
              </a:rPr>
              <a:t>Would</a:t>
            </a:r>
            <a:r>
              <a:rPr lang="fr-FR" sz="6600" dirty="0" smtClean="0">
                <a:latin typeface="Dimbo" panose="020B0603010101010101" pitchFamily="34" charset="0"/>
              </a:rPr>
              <a:t> a prof or élève </a:t>
            </a:r>
            <a:r>
              <a:rPr lang="fr-FR" sz="6600" dirty="0" err="1" smtClean="0">
                <a:latin typeface="Dimbo" panose="020B0603010101010101" pitchFamily="34" charset="0"/>
              </a:rPr>
              <a:t>say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this</a:t>
            </a:r>
            <a:r>
              <a:rPr lang="fr-FR" sz="6600" dirty="0" smtClean="0">
                <a:latin typeface="Dimbo" panose="020B0603010101010101" pitchFamily="34" charset="0"/>
              </a:rPr>
              <a:t>?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 Comment dit-on desk en français?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58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 smtClean="0">
                <a:latin typeface="Dimbo" panose="020B0603010101010101" pitchFamily="34" charset="0"/>
              </a:rPr>
              <a:t>Would</a:t>
            </a:r>
            <a:r>
              <a:rPr lang="fr-FR" sz="6600" dirty="0" smtClean="0">
                <a:latin typeface="Dimbo" panose="020B0603010101010101" pitchFamily="34" charset="0"/>
              </a:rPr>
              <a:t> a prof or élève </a:t>
            </a:r>
            <a:r>
              <a:rPr lang="fr-FR" sz="6600" dirty="0" err="1" smtClean="0">
                <a:latin typeface="Dimbo" panose="020B0603010101010101" pitchFamily="34" charset="0"/>
              </a:rPr>
              <a:t>say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this</a:t>
            </a:r>
            <a:r>
              <a:rPr lang="fr-FR" sz="6600" dirty="0" smtClean="0">
                <a:latin typeface="Dimbo" panose="020B0603010101010101" pitchFamily="34" charset="0"/>
              </a:rPr>
              <a:t>?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 Ouvrez les livres à la page 58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70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 smtClean="0">
                <a:latin typeface="Dimbo" panose="020B0603010101010101" pitchFamily="34" charset="0"/>
              </a:rPr>
              <a:t>Would</a:t>
            </a:r>
            <a:r>
              <a:rPr lang="fr-FR" sz="6600" dirty="0" smtClean="0">
                <a:latin typeface="Dimbo" panose="020B0603010101010101" pitchFamily="34" charset="0"/>
              </a:rPr>
              <a:t> a prof or élève </a:t>
            </a:r>
            <a:r>
              <a:rPr lang="fr-FR" sz="6600" dirty="0" err="1" smtClean="0">
                <a:latin typeface="Dimbo" panose="020B0603010101010101" pitchFamily="34" charset="0"/>
              </a:rPr>
              <a:t>say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this</a:t>
            </a:r>
            <a:r>
              <a:rPr lang="fr-FR" sz="6600" dirty="0" smtClean="0">
                <a:latin typeface="Dimbo" panose="020B0603010101010101" pitchFamily="34" charset="0"/>
              </a:rPr>
              <a:t>?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 Est-ce que je peux aller au bureau?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36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Vrai ou faux?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Il y a vingt-sept pupitres dans la salle de classe.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1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8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Vrai ou faux?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Il n’y a pas de télévision.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72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(Un animal + une couleur)</a:t>
            </a:r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547151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chats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chiens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oiseaux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requins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Lions</a:t>
            </a:r>
          </a:p>
          <a:p>
            <a:pPr algn="ctr"/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452431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48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</a:p>
          <a:p>
            <a:pPr algn="ctr"/>
            <a:endParaRPr lang="fr-FR" sz="48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48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4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48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couleurs</a:t>
            </a:r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8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Vrai ou faux?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Dans la classe, il y a 17 élèves.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62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8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Vrai ou faux?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Nous avons beaucoup de posters.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8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Mettez en français: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The </a:t>
            </a:r>
            <a:r>
              <a:rPr lang="fr-FR" sz="6600" dirty="0" err="1" smtClean="0">
                <a:latin typeface="Dimbo" panose="020B0603010101010101" pitchFamily="34" charset="0"/>
              </a:rPr>
              <a:t>teacher</a:t>
            </a:r>
            <a:r>
              <a:rPr lang="fr-FR" sz="6600" dirty="0" smtClean="0">
                <a:latin typeface="Dimbo" panose="020B0603010101010101" pitchFamily="34" charset="0"/>
              </a:rPr>
              <a:t> has a computer.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24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8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Mettez en français: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The </a:t>
            </a:r>
            <a:r>
              <a:rPr lang="fr-FR" sz="6600" dirty="0" err="1" smtClean="0">
                <a:latin typeface="Dimbo" panose="020B0603010101010101" pitchFamily="34" charset="0"/>
              </a:rPr>
              <a:t>students</a:t>
            </a:r>
            <a:r>
              <a:rPr lang="fr-FR" sz="6600" dirty="0" smtClean="0">
                <a:latin typeface="Dimbo" panose="020B0603010101010101" pitchFamily="34" charset="0"/>
              </a:rPr>
              <a:t> have back packs.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8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Mettez en français: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err="1" smtClean="0">
                <a:latin typeface="Dimbo" panose="020B0603010101010101" pitchFamily="34" charset="0"/>
              </a:rPr>
              <a:t>We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don’t</a:t>
            </a:r>
            <a:r>
              <a:rPr lang="fr-FR" sz="6600" dirty="0" smtClean="0">
                <a:latin typeface="Dimbo" panose="020B0603010101010101" pitchFamily="34" charset="0"/>
              </a:rPr>
              <a:t> have </a:t>
            </a:r>
            <a:r>
              <a:rPr lang="fr-FR" sz="6600" dirty="0" err="1" smtClean="0">
                <a:latin typeface="Dimbo" panose="020B0603010101010101" pitchFamily="34" charset="0"/>
              </a:rPr>
              <a:t>any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lockers</a:t>
            </a:r>
            <a:r>
              <a:rPr lang="fr-FR" sz="6600" dirty="0" smtClean="0">
                <a:latin typeface="Dimbo" panose="020B0603010101010101" pitchFamily="34" charset="0"/>
              </a:rPr>
              <a:t>.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27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8" y="1228298"/>
            <a:ext cx="1179755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Mettez en français: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There </a:t>
            </a:r>
            <a:r>
              <a:rPr lang="fr-FR" sz="6600" dirty="0" err="1" smtClean="0">
                <a:latin typeface="Dimbo" panose="020B0603010101010101" pitchFamily="34" charset="0"/>
              </a:rPr>
              <a:t>is</a:t>
            </a:r>
            <a:r>
              <a:rPr lang="fr-FR" sz="6600" dirty="0" smtClean="0">
                <a:latin typeface="Dimbo" panose="020B0603010101010101" pitchFamily="34" charset="0"/>
              </a:rPr>
              <a:t> a </a:t>
            </a:r>
            <a:r>
              <a:rPr lang="fr-FR" sz="6600" dirty="0" err="1" smtClean="0">
                <a:latin typeface="Dimbo" panose="020B0603010101010101" pitchFamily="34" charset="0"/>
              </a:rPr>
              <a:t>bookshelf</a:t>
            </a:r>
            <a:r>
              <a:rPr lang="fr-FR" sz="6600" dirty="0" smtClean="0">
                <a:latin typeface="Dimbo" panose="020B0603010101010101" pitchFamily="34" charset="0"/>
              </a:rPr>
              <a:t> in front of the </a:t>
            </a:r>
            <a:r>
              <a:rPr lang="fr-FR" sz="6600" dirty="0" err="1" smtClean="0">
                <a:latin typeface="Dimbo" panose="020B0603010101010101" pitchFamily="34" charset="0"/>
              </a:rPr>
              <a:t>teacher</a:t>
            </a:r>
            <a:r>
              <a:rPr lang="fr-FR" sz="6600" dirty="0">
                <a:latin typeface="Dimbo" panose="020B0603010101010101" pitchFamily="34" charset="0"/>
              </a:rPr>
              <a:t> </a:t>
            </a:r>
            <a:r>
              <a:rPr lang="fr-FR" sz="6600" dirty="0" smtClean="0">
                <a:latin typeface="Dimbo" panose="020B0603010101010101" pitchFamily="34" charset="0"/>
              </a:rPr>
              <a:t>desk</a:t>
            </a:r>
            <a:r>
              <a:rPr lang="fr-FR" sz="6600" dirty="0" smtClean="0">
                <a:latin typeface="Dimbo" panose="020B0603010101010101" pitchFamily="34" charset="0"/>
              </a:rPr>
              <a:t>.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09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8" y="1228298"/>
            <a:ext cx="1179755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Mettez en français: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There </a:t>
            </a:r>
            <a:r>
              <a:rPr lang="fr-FR" sz="6600" dirty="0" err="1" smtClean="0">
                <a:latin typeface="Dimbo" panose="020B0603010101010101" pitchFamily="34" charset="0"/>
              </a:rPr>
              <a:t>is</a:t>
            </a:r>
            <a:r>
              <a:rPr lang="fr-FR" sz="6600" dirty="0" smtClean="0">
                <a:latin typeface="Dimbo" panose="020B0603010101010101" pitchFamily="34" charset="0"/>
              </a:rPr>
              <a:t> a </a:t>
            </a:r>
            <a:r>
              <a:rPr lang="fr-FR" sz="6600" dirty="0" err="1" smtClean="0">
                <a:latin typeface="Dimbo" panose="020B0603010101010101" pitchFamily="34" charset="0"/>
              </a:rPr>
              <a:t>board</a:t>
            </a:r>
            <a:r>
              <a:rPr lang="fr-FR" sz="6600" dirty="0" smtClean="0">
                <a:latin typeface="Dimbo" panose="020B0603010101010101" pitchFamily="34" charset="0"/>
              </a:rPr>
              <a:t> in front of the class room.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54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8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Mettez en français: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There </a:t>
            </a:r>
            <a:r>
              <a:rPr lang="fr-FR" sz="6600" dirty="0" err="1" smtClean="0">
                <a:latin typeface="Dimbo" panose="020B0603010101010101" pitchFamily="34" charset="0"/>
              </a:rPr>
              <a:t>is</a:t>
            </a:r>
            <a:r>
              <a:rPr lang="fr-FR" sz="6600" dirty="0" smtClean="0">
                <a:latin typeface="Dimbo" panose="020B0603010101010101" pitchFamily="34" charset="0"/>
              </a:rPr>
              <a:t> a chair </a:t>
            </a:r>
            <a:r>
              <a:rPr lang="fr-FR" sz="6600" dirty="0" err="1" smtClean="0">
                <a:latin typeface="Dimbo" panose="020B0603010101010101" pitchFamily="34" charset="0"/>
              </a:rPr>
              <a:t>behind</a:t>
            </a:r>
            <a:r>
              <a:rPr lang="fr-FR" sz="6600" dirty="0" smtClean="0">
                <a:latin typeface="Dimbo" panose="020B0603010101010101" pitchFamily="34" charset="0"/>
              </a:rPr>
              <a:t> the </a:t>
            </a:r>
            <a:r>
              <a:rPr lang="fr-FR" sz="6600" dirty="0" err="1" smtClean="0">
                <a:latin typeface="Dimbo" panose="020B0603010101010101" pitchFamily="34" charset="0"/>
              </a:rPr>
              <a:t>teacher</a:t>
            </a:r>
            <a:r>
              <a:rPr lang="fr-FR" sz="6600" dirty="0" smtClean="0">
                <a:latin typeface="Dimbo" panose="020B0603010101010101" pitchFamily="34" charset="0"/>
              </a:rPr>
              <a:t> desk.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90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8" y="1228298"/>
            <a:ext cx="1179755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Mettez en français: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err="1" smtClean="0">
                <a:latin typeface="Dimbo" panose="020B0603010101010101" pitchFamily="34" charset="0"/>
              </a:rPr>
              <a:t>I’m</a:t>
            </a:r>
            <a:r>
              <a:rPr lang="fr-FR" sz="6600" dirty="0" smtClean="0">
                <a:latin typeface="Dimbo" panose="020B0603010101010101" pitchFamily="34" charset="0"/>
              </a:rPr>
              <a:t> not cold.  </a:t>
            </a:r>
            <a:r>
              <a:rPr lang="fr-FR" sz="6600" dirty="0" err="1" smtClean="0">
                <a:latin typeface="Dimbo" panose="020B0603010101010101" pitchFamily="34" charset="0"/>
              </a:rPr>
              <a:t>I’m</a:t>
            </a:r>
            <a:r>
              <a:rPr lang="fr-FR" sz="6600" dirty="0" smtClean="0">
                <a:latin typeface="Dimbo" panose="020B0603010101010101" pitchFamily="34" charset="0"/>
              </a:rPr>
              <a:t> hot.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26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8" y="1228298"/>
            <a:ext cx="1179755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Mettez en français: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err="1" smtClean="0">
                <a:latin typeface="Dimbo" panose="020B0603010101010101" pitchFamily="34" charset="0"/>
              </a:rPr>
              <a:t>We’re</a:t>
            </a:r>
            <a:r>
              <a:rPr lang="fr-FR" sz="6600" dirty="0" smtClean="0">
                <a:latin typeface="Dimbo" panose="020B0603010101010101" pitchFamily="34" charset="0"/>
              </a:rPr>
              <a:t> not </a:t>
            </a:r>
            <a:r>
              <a:rPr lang="fr-FR" sz="6600" dirty="0" err="1" smtClean="0">
                <a:latin typeface="Dimbo" panose="020B0603010101010101" pitchFamily="34" charset="0"/>
              </a:rPr>
              <a:t>thirsty</a:t>
            </a:r>
            <a:r>
              <a:rPr lang="fr-FR" sz="6600" dirty="0" smtClean="0">
                <a:latin typeface="Dimbo" panose="020B0603010101010101" pitchFamily="34" charset="0"/>
              </a:rPr>
              <a:t>. </a:t>
            </a:r>
            <a:r>
              <a:rPr lang="fr-FR" sz="6600" dirty="0" err="1" smtClean="0">
                <a:latin typeface="Dimbo" panose="020B0603010101010101" pitchFamily="34" charset="0"/>
              </a:rPr>
              <a:t>We’re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hungry</a:t>
            </a:r>
            <a:r>
              <a:rPr lang="fr-FR" sz="6600" dirty="0" smtClean="0">
                <a:latin typeface="Dimbo" panose="020B0603010101010101" pitchFamily="34" charset="0"/>
              </a:rPr>
              <a:t>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1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8" y="1228298"/>
            <a:ext cx="1179755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Mettez en français: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He </a:t>
            </a:r>
            <a:r>
              <a:rPr lang="fr-FR" sz="6600" dirty="0" err="1" smtClean="0">
                <a:latin typeface="Dimbo" panose="020B0603010101010101" pitchFamily="34" charset="0"/>
              </a:rPr>
              <a:t>is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tired</a:t>
            </a:r>
            <a:r>
              <a:rPr lang="fr-FR" sz="6600" dirty="0" smtClean="0">
                <a:latin typeface="Dimbo" panose="020B0603010101010101" pitchFamily="34" charset="0"/>
              </a:rPr>
              <a:t>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61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8" y="1228298"/>
            <a:ext cx="1179755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Mettez en français: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err="1" smtClean="0">
                <a:latin typeface="Dimbo" panose="020B0603010101010101" pitchFamily="34" charset="0"/>
              </a:rPr>
              <a:t>They</a:t>
            </a:r>
            <a:r>
              <a:rPr lang="fr-FR" sz="6600" dirty="0" smtClean="0">
                <a:latin typeface="Dimbo" panose="020B0603010101010101" pitchFamily="34" charset="0"/>
              </a:rPr>
              <a:t> are 27 </a:t>
            </a:r>
            <a:r>
              <a:rPr lang="fr-FR" sz="6600" dirty="0" err="1" smtClean="0">
                <a:latin typeface="Dimbo" panose="020B0603010101010101" pitchFamily="34" charset="0"/>
              </a:rPr>
              <a:t>years</a:t>
            </a:r>
            <a:r>
              <a:rPr lang="fr-FR" sz="6600" dirty="0" smtClean="0">
                <a:latin typeface="Dimbo" panose="020B0603010101010101" pitchFamily="34" charset="0"/>
              </a:rPr>
              <a:t> </a:t>
            </a:r>
            <a:r>
              <a:rPr lang="fr-FR" sz="6600" dirty="0" err="1" smtClean="0">
                <a:latin typeface="Dimbo" panose="020B0603010101010101" pitchFamily="34" charset="0"/>
              </a:rPr>
              <a:t>old</a:t>
            </a:r>
            <a:r>
              <a:rPr lang="fr-FR" sz="6600" dirty="0" smtClean="0">
                <a:latin typeface="Dimbo" panose="020B0603010101010101" pitchFamily="34" charset="0"/>
              </a:rPr>
              <a:t>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6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8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Répondez: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Tu as un livre?</a:t>
            </a:r>
          </a:p>
          <a:p>
            <a:r>
              <a:rPr lang="fr-FR" sz="6600" dirty="0" smtClean="0">
                <a:latin typeface="Dimbo" panose="020B0603010101010101" pitchFamily="34" charset="0"/>
              </a:rPr>
              <a:t>Oui, ________________________.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54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8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Répondez: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Il a un crayon?</a:t>
            </a:r>
          </a:p>
          <a:p>
            <a:r>
              <a:rPr lang="fr-FR" sz="6600" dirty="0" smtClean="0">
                <a:latin typeface="Dimbo" panose="020B0603010101010101" pitchFamily="34" charset="0"/>
              </a:rPr>
              <a:t>Non, ________________________.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33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8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Répondez: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Vous avez des amis français?</a:t>
            </a:r>
          </a:p>
          <a:p>
            <a:r>
              <a:rPr lang="fr-FR" sz="6600" dirty="0" smtClean="0">
                <a:latin typeface="Dimbo" panose="020B0603010101010101" pitchFamily="34" charset="0"/>
              </a:rPr>
              <a:t>Non, nous ________________________.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22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8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Dimbo" panose="020B0603010101010101" pitchFamily="34" charset="0"/>
              </a:rPr>
              <a:t>Répondez: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La prof a 21 ans?</a:t>
            </a:r>
          </a:p>
          <a:p>
            <a:r>
              <a:rPr lang="fr-FR" sz="6600" dirty="0" smtClean="0">
                <a:latin typeface="Dimbo" panose="020B0603010101010101" pitchFamily="34" charset="0"/>
              </a:rPr>
              <a:t>Non, elle________________________.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07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5503" y="724673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58125" y="5163095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275372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cœur  = vous gagnez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3067500"/>
            <a:ext cx="8621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bombe  = vous perdez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5163095"/>
            <a:ext cx="8621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flèche  = vous choisissez une autre équipe pour perdre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2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>
                <a:latin typeface="Dimbo" panose="020B0603010101010101" pitchFamily="34" charset="0"/>
              </a:rPr>
              <a:t>Indefinite</a:t>
            </a:r>
            <a:r>
              <a:rPr lang="fr-FR" sz="6600" dirty="0">
                <a:latin typeface="Dimbo" panose="020B0603010101010101" pitchFamily="34" charset="0"/>
              </a:rPr>
              <a:t> articles: Un, une or des?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 _______ professeur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1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>
                <a:latin typeface="Dimbo" panose="020B0603010101010101" pitchFamily="34" charset="0"/>
              </a:rPr>
              <a:t>Indefinite</a:t>
            </a:r>
            <a:r>
              <a:rPr lang="fr-FR" sz="6600" dirty="0">
                <a:latin typeface="Dimbo" panose="020B0603010101010101" pitchFamily="34" charset="0"/>
              </a:rPr>
              <a:t> articles: Un, une or des?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 _______ élèves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6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>
                <a:latin typeface="Dimbo" panose="020B0603010101010101" pitchFamily="34" charset="0"/>
              </a:rPr>
              <a:t>Indefinite</a:t>
            </a:r>
            <a:r>
              <a:rPr lang="fr-FR" sz="6600" dirty="0">
                <a:latin typeface="Dimbo" panose="020B0603010101010101" pitchFamily="34" charset="0"/>
              </a:rPr>
              <a:t> articles: Un, une or des?</a:t>
            </a: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 _______ garçon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23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err="1" smtClean="0">
                <a:latin typeface="Dimbo" panose="020B0603010101010101" pitchFamily="34" charset="0"/>
              </a:rPr>
              <a:t>Indefinite</a:t>
            </a:r>
            <a:r>
              <a:rPr lang="fr-FR" sz="6600" dirty="0" smtClean="0">
                <a:latin typeface="Dimbo" panose="020B0603010101010101" pitchFamily="34" charset="0"/>
              </a:rPr>
              <a:t> articles: Un, une or des?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  <a:p>
            <a:r>
              <a:rPr lang="fr-FR" sz="6600" dirty="0" smtClean="0">
                <a:latin typeface="Dimbo" panose="020B0603010101010101" pitchFamily="34" charset="0"/>
              </a:rPr>
              <a:t> _______ posters</a:t>
            </a:r>
            <a:endParaRPr lang="fr-FR" sz="6600" dirty="0" smtClean="0">
              <a:latin typeface="Dimbo" panose="020B0603010101010101" pitchFamily="34" charset="0"/>
            </a:endParaRP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5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946</TotalTime>
  <Words>457</Words>
  <Application>Microsoft Office PowerPoint</Application>
  <PresentationFormat>Widescreen</PresentationFormat>
  <Paragraphs>156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Bodoni MT Black</vt:lpstr>
      <vt:lpstr>Brady Bunch Remastered</vt:lpstr>
      <vt:lpstr>Calibri</vt:lpstr>
      <vt:lpstr>Calibri Light</vt:lpstr>
      <vt:lpstr>Dimbo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17</cp:revision>
  <dcterms:created xsi:type="dcterms:W3CDTF">2013-11-22T11:47:18Z</dcterms:created>
  <dcterms:modified xsi:type="dcterms:W3CDTF">2015-10-30T11:42:27Z</dcterms:modified>
</cp:coreProperties>
</file>